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74" r:id="rId7"/>
    <p:sldId id="275" r:id="rId8"/>
    <p:sldId id="276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03AB-B487-4AB2-93B0-726C4A477597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9288-89A1-430B-A1EC-3F710D9B5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03AB-B487-4AB2-93B0-726C4A477597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9288-89A1-430B-A1EC-3F710D9B5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03AB-B487-4AB2-93B0-726C4A477597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9288-89A1-430B-A1EC-3F710D9B5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03AB-B487-4AB2-93B0-726C4A477597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9288-89A1-430B-A1EC-3F710D9B5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03AB-B487-4AB2-93B0-726C4A477597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9288-89A1-430B-A1EC-3F710D9B5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03AB-B487-4AB2-93B0-726C4A477597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9288-89A1-430B-A1EC-3F710D9B5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03AB-B487-4AB2-93B0-726C4A477597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9288-89A1-430B-A1EC-3F710D9B5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03AB-B487-4AB2-93B0-726C4A477597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9288-89A1-430B-A1EC-3F710D9B5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03AB-B487-4AB2-93B0-726C4A477597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9288-89A1-430B-A1EC-3F710D9B5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03AB-B487-4AB2-93B0-726C4A477597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9288-89A1-430B-A1EC-3F710D9B5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03AB-B487-4AB2-93B0-726C4A477597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9288-89A1-430B-A1EC-3F710D9B5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B03AB-B487-4AB2-93B0-726C4A477597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09288-89A1-430B-A1EC-3F710D9B5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00965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Water Game Tool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8760" y="648866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24-Jun-2020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21155"/>
            <a:ext cx="4968692" cy="30156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  <a:prstGeom prst="roundRect">
            <a:avLst>
              <a:gd name="adj" fmla="val 5189"/>
            </a:avLst>
          </a:prstGeom>
          <a:solidFill>
            <a:schemeClr val="lt1">
              <a:alpha val="8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/>
              <a:t>How to use Water Game Tool</a:t>
            </a:r>
            <a:endParaRPr lang="en-US" sz="3000" b="1" dirty="0"/>
          </a:p>
          <a:p>
            <a:pPr algn="ctr">
              <a:buNone/>
            </a:pPr>
            <a:endParaRPr lang="en-US" sz="3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143000"/>
          <a:ext cx="8153400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registration (One time only) </a:t>
                      </a:r>
                      <a:br>
                        <a:rPr lang="en-US" dirty="0"/>
                      </a:br>
                      <a:r>
                        <a:rPr lang="en-US" dirty="0"/>
                        <a:t>No Internet is required after registration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 screen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 descr="Screenshot_2020-04-04-13-46-17-558_com.fes.water_ga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2309133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shot_2020-06-24-16-42-16-016_com.fes.water_g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828800"/>
            <a:ext cx="2590800" cy="46058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  <a:prstGeom prst="roundRect">
            <a:avLst>
              <a:gd name="adj" fmla="val 5189"/>
            </a:avLst>
          </a:prstGeom>
          <a:solidFill>
            <a:schemeClr val="lt1">
              <a:alpha val="8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/>
              <a:t>How to use Water Game Tool (Cont.)</a:t>
            </a:r>
            <a:endParaRPr lang="en-US" sz="3000" b="1" dirty="0"/>
          </a:p>
          <a:p>
            <a:pPr algn="ctr">
              <a:buNone/>
            </a:pPr>
            <a:endParaRPr lang="en-US" sz="3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397000"/>
          <a:ext cx="80772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Click Game Manual to view Game</a:t>
                      </a:r>
                      <a:r>
                        <a:rPr lang="en-US" baseline="0" dirty="0"/>
                        <a:t> Manual document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Click</a:t>
                      </a:r>
                      <a:r>
                        <a:rPr lang="en-US" baseline="0" dirty="0"/>
                        <a:t> Monitoring Form to display Monitoring form document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Click</a:t>
                      </a:r>
                      <a:r>
                        <a:rPr lang="en-US" baseline="0" dirty="0"/>
                        <a:t> Guidelines to </a:t>
                      </a:r>
                      <a:r>
                        <a:rPr lang="en-US" baseline="0" dirty="0" err="1"/>
                        <a:t>dislay</a:t>
                      </a:r>
                      <a:r>
                        <a:rPr lang="en-US" baseline="0" dirty="0"/>
                        <a:t> guidelines document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Screenshot_2020-06-24-16-42-28-564_com.fes.water_g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2286000" cy="4063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creenshot_2020-06-24-16-42-40-723_com.fes.water_g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1" y="2362200"/>
            <a:ext cx="2285999" cy="4063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Screenshot_2020-06-24-16-42-50-961_com.fes.water_g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362200"/>
            <a:ext cx="2286000" cy="40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  <a:prstGeom prst="roundRect">
            <a:avLst>
              <a:gd name="adj" fmla="val 5189"/>
            </a:avLst>
          </a:prstGeom>
          <a:solidFill>
            <a:schemeClr val="lt1">
              <a:alpha val="8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/>
              <a:t>How to use Water Game Tool (Cont.)</a:t>
            </a:r>
            <a:endParaRPr lang="en-US" sz="3000" b="1" dirty="0"/>
          </a:p>
          <a:p>
            <a:pPr algn="ctr">
              <a:buNone/>
            </a:pPr>
            <a:endParaRPr lang="en-US" sz="3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143000"/>
          <a:ext cx="8229600" cy="1285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Click Start Game to start game entry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Select date</a:t>
                      </a:r>
                      <a:r>
                        <a:rPr lang="en-US" baseline="0" dirty="0"/>
                        <a:t> and location details from the drop downs provided.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Select</a:t>
                      </a:r>
                      <a:r>
                        <a:rPr lang="en-US" baseline="0" dirty="0"/>
                        <a:t> crops for the game entry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crop selection, add 5</a:t>
                      </a:r>
                      <a:r>
                        <a:rPr lang="en-US" baseline="0" dirty="0"/>
                        <a:t> game players one by one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 descr="crop-sel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590800"/>
            <a:ext cx="2141376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hierarchy-se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540567"/>
            <a:ext cx="1676400" cy="3936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shot_2020-04-04-13-48-30-924_com.fes.water_g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2895" y="2548467"/>
            <a:ext cx="2209800" cy="39285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  <a:prstGeom prst="roundRect">
            <a:avLst>
              <a:gd name="adj" fmla="val 5189"/>
            </a:avLst>
          </a:prstGeom>
          <a:solidFill>
            <a:schemeClr val="lt1">
              <a:alpha val="8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/>
              <a:t>How to use Water Game Tool (Cont.)</a:t>
            </a:r>
            <a:endParaRPr lang="en-US" sz="3000" b="1" dirty="0"/>
          </a:p>
          <a:p>
            <a:pPr algn="ctr">
              <a:buNone/>
            </a:pPr>
            <a:endParaRPr lang="en-US" sz="3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990600"/>
          <a:ext cx="8229600" cy="1285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After players are added,</a:t>
                      </a:r>
                      <a:r>
                        <a:rPr lang="en-US" u="sng" baseline="0" dirty="0"/>
                        <a:t> start practice rounds</a:t>
                      </a:r>
                      <a:endParaRPr lang="en-US" u="sng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 of the details are pre-populated</a:t>
                      </a:r>
                      <a:r>
                        <a:rPr lang="en-US" baseline="0" dirty="0"/>
                        <a:t> and non-editable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 crops for each players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Game will automatically</a:t>
                      </a:r>
                      <a:r>
                        <a:rPr lang="en-US" baseline="0" dirty="0"/>
                        <a:t> calculate water usage as per selection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 descr="practice-rounds-calcu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1428" y="2621561"/>
            <a:ext cx="2542898" cy="3550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practice-rounds-player-cro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286000"/>
            <a:ext cx="1529554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practice-rounds-pre-popul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286000"/>
            <a:ext cx="2417682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9600" y="6248400"/>
          <a:ext cx="82296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Note: Play 2 practice</a:t>
                      </a:r>
                      <a:r>
                        <a:rPr lang="en-US" sz="1600" u="sng" baseline="0" dirty="0">
                          <a:solidFill>
                            <a:srgbClr val="FF0000"/>
                          </a:solidFill>
                        </a:rPr>
                        <a:t> rounds</a:t>
                      </a:r>
                      <a:endParaRPr lang="en-US" sz="160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  <a:prstGeom prst="roundRect">
            <a:avLst>
              <a:gd name="adj" fmla="val 5189"/>
            </a:avLst>
          </a:prstGeom>
          <a:solidFill>
            <a:schemeClr val="lt1">
              <a:alpha val="8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/>
              <a:t>How to use Water Game Tool (Cont.)</a:t>
            </a:r>
            <a:endParaRPr lang="en-US" sz="3000" b="1" dirty="0"/>
          </a:p>
          <a:p>
            <a:pPr algn="ctr">
              <a:buNone/>
            </a:pPr>
            <a:endParaRPr lang="en-US" sz="3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990600"/>
          <a:ext cx="8229600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After 2 practice rounds are completed,</a:t>
                      </a:r>
                      <a:r>
                        <a:rPr lang="en-US" u="sng" baseline="0" dirty="0"/>
                        <a:t> start without communication rounds</a:t>
                      </a:r>
                      <a:endParaRPr lang="en-US" u="sng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 of the details are pre-populated</a:t>
                      </a:r>
                      <a:r>
                        <a:rPr lang="en-US" baseline="0" dirty="0"/>
                        <a:t> and non-editable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 crops for each players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Game will automatically</a:t>
                      </a:r>
                      <a:r>
                        <a:rPr lang="en-US" baseline="0" dirty="0"/>
                        <a:t> calculate water usage as per selection and generate graph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 descr="wo-com-calcu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590800"/>
            <a:ext cx="1676400" cy="35933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wo-com-player-cro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590800"/>
            <a:ext cx="1447800" cy="3657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wo-com-pre-popul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590799"/>
            <a:ext cx="2286000" cy="358563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9600" y="6248400"/>
          <a:ext cx="82296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>
                          <a:solidFill>
                            <a:srgbClr val="FF0000"/>
                          </a:solidFill>
                        </a:rPr>
                        <a:t>Note: Without communication rounds can be played till water level reaches 10</a:t>
                      </a:r>
                      <a:r>
                        <a:rPr lang="en-US" sz="1200" u="sng" baseline="0" dirty="0">
                          <a:solidFill>
                            <a:srgbClr val="FF0000"/>
                          </a:solidFill>
                        </a:rPr>
                        <a:t> or finished manually</a:t>
                      </a:r>
                      <a:endParaRPr lang="en-US" sz="120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  <a:prstGeom prst="roundRect">
            <a:avLst>
              <a:gd name="adj" fmla="val 5189"/>
            </a:avLst>
          </a:prstGeom>
          <a:solidFill>
            <a:schemeClr val="lt1">
              <a:alpha val="8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/>
              <a:t>How to use Water Game Tool (Cont.)</a:t>
            </a:r>
            <a:endParaRPr lang="en-US" sz="3000" b="1" dirty="0"/>
          </a:p>
          <a:p>
            <a:pPr algn="ctr">
              <a:buNone/>
            </a:pPr>
            <a:endParaRPr lang="en-US" sz="3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990600"/>
          <a:ext cx="8229600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After completing without communication rounds,</a:t>
                      </a:r>
                      <a:r>
                        <a:rPr lang="en-US" u="sng" baseline="0" dirty="0"/>
                        <a:t> start with communication rounds</a:t>
                      </a:r>
                      <a:endParaRPr lang="en-US" u="sng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 of the details are pre-populated</a:t>
                      </a:r>
                      <a:r>
                        <a:rPr lang="en-US" baseline="0" dirty="0"/>
                        <a:t> and non-editable, recharge value is editable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 crops for each players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Game will automatically</a:t>
                      </a:r>
                      <a:r>
                        <a:rPr lang="en-US" baseline="0" dirty="0"/>
                        <a:t> calculate water usage as per selection and generate graph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 descr="wo-com-calcu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590800"/>
            <a:ext cx="1676400" cy="35933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wo-com-player-cro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590800"/>
            <a:ext cx="1447800" cy="365703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9600" y="6248400"/>
          <a:ext cx="82296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>
                          <a:solidFill>
                            <a:srgbClr val="FF0000"/>
                          </a:solidFill>
                        </a:rPr>
                        <a:t>Note: With communication rounds can be played till water level reaches 10</a:t>
                      </a:r>
                      <a:r>
                        <a:rPr lang="en-US" sz="1200" u="sng" baseline="0" dirty="0">
                          <a:solidFill>
                            <a:srgbClr val="FF0000"/>
                          </a:solidFill>
                        </a:rPr>
                        <a:t> or finished manually after 5 rounds</a:t>
                      </a:r>
                      <a:endParaRPr lang="en-US" sz="120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w-com-pre-popul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590801"/>
            <a:ext cx="2265027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  <a:prstGeom prst="roundRect">
            <a:avLst>
              <a:gd name="adj" fmla="val 5189"/>
            </a:avLst>
          </a:prstGeom>
          <a:solidFill>
            <a:schemeClr val="lt1">
              <a:alpha val="8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/>
              <a:t>How to use Water Game Tool (Cont.)</a:t>
            </a:r>
            <a:endParaRPr lang="en-US" sz="3000" b="1" dirty="0"/>
          </a:p>
          <a:p>
            <a:pPr algn="ctr">
              <a:buNone/>
            </a:pPr>
            <a:endParaRPr lang="en-US" sz="3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990600"/>
          <a:ext cx="8229600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/>
                        <a:t>After completing with communication rounds,</a:t>
                      </a:r>
                      <a:r>
                        <a:rPr lang="en-US" u="none" baseline="0" dirty="0"/>
                        <a:t> add de-briefing notes and field photo and complete the game entry.</a:t>
                      </a:r>
                      <a:endParaRPr lang="en-US" u="none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 descr="Screenshot_2020-06-24-17-49-07-268_com.fes.water_ga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676400"/>
            <a:ext cx="2368500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8229600" cy="685800"/>
          </a:xfrm>
          <a:prstGeom prst="roundRect">
            <a:avLst>
              <a:gd name="adj" fmla="val 37346"/>
            </a:avLst>
          </a:prstGeom>
          <a:solidFill>
            <a:schemeClr val="lt1">
              <a:alpha val="8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/>
              <a:t>Thank You</a:t>
            </a:r>
          </a:p>
          <a:p>
            <a:pPr algn="ctr">
              <a:buNone/>
            </a:pPr>
            <a:endParaRPr lang="en-US" sz="2800" b="1" dirty="0"/>
          </a:p>
          <a:p>
            <a:pPr>
              <a:buNone/>
            </a:pP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304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Water Game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 Tool</dc:title>
  <dc:creator>ASUS</dc:creator>
  <cp:lastModifiedBy>IFPRI-CPA</cp:lastModifiedBy>
  <cp:revision>110</cp:revision>
  <dcterms:created xsi:type="dcterms:W3CDTF">2020-06-10T09:49:30Z</dcterms:created>
  <dcterms:modified xsi:type="dcterms:W3CDTF">2021-09-02T20:25:45Z</dcterms:modified>
</cp:coreProperties>
</file>